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1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一、煤矿安全生产核心方针 ——“安全第一、预防为主、综合治理”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F396C3A-3AAB-4363-98F1-634EF3DBF09F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FCBEEF7-56D3-4763-8FE6-3A173843039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40C6FA6-E7F3-4D26-9155-FF12104783B2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3E488285-8E6B-40F5-9691-C36565AE27AF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67FEE9A-FBB8-446D-82AB-FA18B1E73F8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8493DB58-38EE-41A8-A6CE-4AE9D3D85DA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19FCE85B-B49C-4909-921E-7615C34E1BFC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9AABB6A6-211D-4250-9398-966260803F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C1A180EB-7F8B-42DB-8BC1-2694FCB3C0E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9E0AAAF4-1728-4012-8DC0-66AFC2F7782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1FE1B97D-E493-478A-A0CA-DFCC9013604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jpeg" /><Relationship Id="rId4" Type="http://schemas.openxmlformats.org/officeDocument/2006/relationships/image" Target="../media/image8.png" /><Relationship Id="rId5" Type="http://schemas.openxmlformats.org/officeDocument/2006/relationships/image" Target="../media/image9.png" /><Relationship Id="rId6" Type="http://schemas.openxmlformats.org/officeDocument/2006/relationships/image" Target="../media/image10.png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文本框 1"/>
          <p:cNvSpPr txBox="1"/>
          <p:nvPr/>
        </p:nvSpPr>
        <p:spPr>
          <a:xfrm>
            <a:off x="426454" y="1522508"/>
            <a:ext cx="5956590" cy="70104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sz="4000">
                <a:solidFill>
                  <a:srgbClr val="3F48CC"/>
                </a:solidFill>
                <a:latin charset="-122" panose="02010600030101010101" typeface="庞门正道标题体"/>
              </a:rPr>
              <a:t>模板文字模板文字...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6096"/>
            <a:ext cx="12192000" cy="685190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241935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6" name="文本框 135"/>
          <p:cNvSpPr txBox="1">
            <a:spLocks noChangeArrowheads="1"/>
          </p:cNvSpPr>
          <p:nvPr/>
        </p:nvSpPr>
        <p:spPr bwMode="auto">
          <a:xfrm>
            <a:off x="-2" y="768203"/>
            <a:ext cx="1211023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4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sp>
        <p:nvSpPr>
          <p:cNvPr id="7" name="文本框 89"/>
          <p:cNvSpPr txBox="1">
            <a:spLocks noChangeArrowheads="1"/>
          </p:cNvSpPr>
          <p:nvPr/>
        </p:nvSpPr>
        <p:spPr bwMode="auto">
          <a:xfrm>
            <a:off x="1348496" y="5647881"/>
            <a:ext cx="2130425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2000">
                <a:solidFill>
                  <a:srgbClr val="404040"/>
                </a:solidFill>
                <a:latin charset="-122" panose="00000500000000000000" pitchFamily="2" typeface="印品黑体"/>
              </a:rPr>
              <a:t>模板文字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1348496" y="3239074"/>
            <a:ext cx="2085301" cy="1810041"/>
          </a:xfrm>
          <a:prstGeom prst="roundRect">
            <a:avLst>
              <a:gd fmla="val 8594" name="adj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algn="bl" blurRad="12700" dir="5400000" dist="5000" endPos="28000" rotWithShape="0" stA="38000" sy="-100000"/>
          </a:effectLst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val="0"/>
              </a:ext>
            </a:extLst>
          </a:blip>
          <a:srcRect b="23914" t="23853"/>
          <a:stretch>
            <a:fillRect/>
          </a:stretch>
        </p:blipFill>
        <p:spPr>
          <a:xfrm>
            <a:off x="4634892" y="3239074"/>
            <a:ext cx="2468223" cy="1810042"/>
          </a:xfrm>
          <a:prstGeom prst="roundRect">
            <a:avLst>
              <a:gd fmla="val 8594" name="adj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algn="bl" blurRad="12700" dir="5400000" dist="5000" endPos="28000" rotWithShape="0" stA="38000" sy="-100000"/>
          </a:effectLst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8134056" y="3239074"/>
            <a:ext cx="2239226" cy="1810041"/>
          </a:xfrm>
          <a:prstGeom prst="roundRect">
            <a:avLst>
              <a:gd fmla="val 8594" name="adj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algn="bl" blurRad="12700" dir="5400000" dist="5000" endPos="28000" rotWithShape="0" stA="38000" sy="-100000"/>
          </a:effectLst>
        </p:spPr>
      </p:pic>
      <p:sp>
        <p:nvSpPr>
          <p:cNvPr id="11" name="文本框 89"/>
          <p:cNvSpPr txBox="1">
            <a:spLocks noChangeArrowheads="1"/>
          </p:cNvSpPr>
          <p:nvPr/>
        </p:nvSpPr>
        <p:spPr bwMode="auto">
          <a:xfrm>
            <a:off x="4989904" y="5647881"/>
            <a:ext cx="2130425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2000">
                <a:solidFill>
                  <a:srgbClr val="404040"/>
                </a:solidFill>
                <a:latin charset="-122" panose="00000500000000000000" pitchFamily="2" typeface="印品黑体"/>
              </a:rPr>
              <a:t>模板文字</a:t>
            </a:r>
          </a:p>
        </p:txBody>
      </p:sp>
      <p:sp>
        <p:nvSpPr>
          <p:cNvPr id="12" name="文本框 89"/>
          <p:cNvSpPr txBox="1">
            <a:spLocks noChangeArrowheads="1"/>
          </p:cNvSpPr>
          <p:nvPr/>
        </p:nvSpPr>
        <p:spPr bwMode="auto">
          <a:xfrm>
            <a:off x="8322756" y="5647881"/>
            <a:ext cx="2130425" cy="39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2000">
                <a:solidFill>
                  <a:srgbClr val="404040"/>
                </a:solidFill>
                <a:latin charset="-122" panose="00000500000000000000" pitchFamily="2" typeface="印品黑体"/>
              </a:rPr>
              <a:t>模板文字</a:t>
            </a:r>
          </a:p>
        </p:txBody>
      </p:sp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9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dur="500" id="13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9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21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grpId="0" id="22" nodeType="with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24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25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26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7" nodeType="with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29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3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1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32" nodeType="with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34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35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6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37" nodeType="with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39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4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1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42" nodeType="with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44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45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46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47" nodeType="with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 id="49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5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51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2"/>
      <p:bldP animBg="1" grpId="0" spid="5"/>
      <p:bldP grpId="0" spid="6"/>
      <p:bldP grpId="0" spid="7"/>
      <p:bldP grpId="0" spid="11"/>
      <p:bldP grpId="0" spid="12"/>
    </p:bldLst>
  </p:timing>
</p:sld>
</file>

<file path=ppt/tags/tag1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5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11">
      <vt:lpstr>Arial</vt:lpstr>
      <vt:lpstr>Calibri</vt:lpstr>
      <vt:lpstr>微软雅黑</vt:lpstr>
      <vt:lpstr>等线 Light</vt:lpstr>
      <vt:lpstr>等线</vt:lpstr>
      <vt:lpstr>庞门正道标题体</vt:lpstr>
      <vt:lpstr>Wingdings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2025-12-08T10:05:05.384</cp:lastPrinted>
  <dcterms:created xsi:type="dcterms:W3CDTF">2025-12-08T02:05:05Z</dcterms:created>
  <dcterms:modified xsi:type="dcterms:W3CDTF">2025-12-08T02:05:13Z</dcterms:modified>
</cp:coreProperties>
</file>

<file path=docProps/thumbnail.jpeg>
</file>